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9675" cy="106918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284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BD52-237C-4801-ADBA-70935ECD7455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02E8-11DF-469D-AFEC-14BF3D7861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739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BD52-237C-4801-ADBA-70935ECD7455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02E8-11DF-469D-AFEC-14BF3D7861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034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BD52-237C-4801-ADBA-70935ECD7455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02E8-11DF-469D-AFEC-14BF3D7861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806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BD52-237C-4801-ADBA-70935ECD7455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02E8-11DF-469D-AFEC-14BF3D7861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9361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BD52-237C-4801-ADBA-70935ECD7455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02E8-11DF-469D-AFEC-14BF3D7861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760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BD52-237C-4801-ADBA-70935ECD7455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02E8-11DF-469D-AFEC-14BF3D7861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796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BD52-237C-4801-ADBA-70935ECD7455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02E8-11DF-469D-AFEC-14BF3D7861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932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BD52-237C-4801-ADBA-70935ECD7455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02E8-11DF-469D-AFEC-14BF3D7861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134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BD52-237C-4801-ADBA-70935ECD7455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02E8-11DF-469D-AFEC-14BF3D7861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7075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BD52-237C-4801-ADBA-70935ECD7455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02E8-11DF-469D-AFEC-14BF3D7861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590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BD52-237C-4801-ADBA-70935ECD7455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02E8-11DF-469D-AFEC-14BF3D7861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08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42BD52-237C-4801-ADBA-70935ECD7455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3302E8-11DF-469D-AFEC-14BF3D7861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729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カレンダー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4D492F1-3EC6-F732-0B57-29C9E00FF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022"/>
            <a:ext cx="7610967" cy="1076583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2B9B9F-9E09-71D1-667C-85451F17A3EE}"/>
              </a:ext>
            </a:extLst>
          </p:cNvPr>
          <p:cNvSpPr txBox="1"/>
          <p:nvPr/>
        </p:nvSpPr>
        <p:spPr>
          <a:xfrm>
            <a:off x="1271751" y="9741527"/>
            <a:ext cx="633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アキュラホームイオンタウン館山店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68E591-D1D0-2912-39F0-27F4A60AF567}"/>
              </a:ext>
            </a:extLst>
          </p:cNvPr>
          <p:cNvSpPr txBox="1"/>
          <p:nvPr/>
        </p:nvSpPr>
        <p:spPr>
          <a:xfrm>
            <a:off x="1355834" y="10264747"/>
            <a:ext cx="6022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住所：千葉県館山市八幡</a:t>
            </a:r>
            <a:r>
              <a:rPr kumimoji="1" lang="en-US" altLang="ja-JP" b="1" dirty="0"/>
              <a:t>545-1</a:t>
            </a:r>
            <a:r>
              <a:rPr kumimoji="1" lang="ja-JP" altLang="en-US" b="1" dirty="0"/>
              <a:t>　</a:t>
            </a:r>
            <a:r>
              <a:rPr kumimoji="1" lang="en-US" altLang="ja-JP" b="1" dirty="0"/>
              <a:t>TEL</a:t>
            </a:r>
            <a:r>
              <a:rPr kumimoji="1" lang="ja-JP" altLang="en-US" b="1" dirty="0"/>
              <a:t>：</a:t>
            </a:r>
            <a:r>
              <a:rPr kumimoji="1" lang="en-US" altLang="ja-JP" b="1" dirty="0"/>
              <a:t>070-3224-8058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358008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11</Words>
  <Application>Microsoft Office PowerPoint</Application>
  <PresentationFormat>ユーザー設定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hiroyuki.konuma@aqura.co.jp</dc:creator>
  <cp:lastModifiedBy>智美 鈴木</cp:lastModifiedBy>
  <cp:revision>4</cp:revision>
  <cp:lastPrinted>2025-03-05T01:34:17Z</cp:lastPrinted>
  <dcterms:created xsi:type="dcterms:W3CDTF">2025-02-26T09:30:05Z</dcterms:created>
  <dcterms:modified xsi:type="dcterms:W3CDTF">2025-03-05T01:34:19Z</dcterms:modified>
</cp:coreProperties>
</file>